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7" r:id="rId7"/>
    <p:sldId id="272" r:id="rId8"/>
    <p:sldId id="271" r:id="rId9"/>
    <p:sldId id="273" r:id="rId10"/>
    <p:sldId id="261" r:id="rId11"/>
    <p:sldId id="262" r:id="rId12"/>
    <p:sldId id="268" r:id="rId13"/>
    <p:sldId id="269" r:id="rId14"/>
    <p:sldId id="263" r:id="rId15"/>
    <p:sldId id="264" r:id="rId16"/>
    <p:sldId id="265" r:id="rId17"/>
    <p:sldId id="274" r:id="rId18"/>
    <p:sldId id="266" r:id="rId19"/>
    <p:sldId id="270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9" d="100"/>
          <a:sy n="69" d="100"/>
        </p:scale>
        <p:origin x="141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1436D3-6752-C84E-AF3C-3283982636C4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214547-C7E7-1F48-8F2D-884FDEBC5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17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14547-C7E7-1F48-8F2D-884FDEBC58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21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63503-8A9B-8342-9476-C055A88F98B1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8E2F3-B8FB-084F-803B-BC1345DCF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964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63503-8A9B-8342-9476-C055A88F98B1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8E2F3-B8FB-084F-803B-BC1345DCF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701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63503-8A9B-8342-9476-C055A88F98B1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8E2F3-B8FB-084F-803B-BC1345DCF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479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63503-8A9B-8342-9476-C055A88F98B1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8E2F3-B8FB-084F-803B-BC1345DCF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876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63503-8A9B-8342-9476-C055A88F98B1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8E2F3-B8FB-084F-803B-BC1345DCF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12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63503-8A9B-8342-9476-C055A88F98B1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8E2F3-B8FB-084F-803B-BC1345DCF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890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63503-8A9B-8342-9476-C055A88F98B1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8E2F3-B8FB-084F-803B-BC1345DCF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76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63503-8A9B-8342-9476-C055A88F98B1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8E2F3-B8FB-084F-803B-BC1345DCF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231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63503-8A9B-8342-9476-C055A88F98B1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8E2F3-B8FB-084F-803B-BC1345DCF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72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63503-8A9B-8342-9476-C055A88F98B1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8E2F3-B8FB-084F-803B-BC1345DCF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88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63503-8A9B-8342-9476-C055A88F98B1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8E2F3-B8FB-084F-803B-BC1345DCF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4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63503-8A9B-8342-9476-C055A88F98B1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8E2F3-B8FB-084F-803B-BC1345DCF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995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game.org/doc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eeksforgeeks.org/creating-start-menu-in-pygame/" TargetMode="External"/><Relationship Id="rId5" Type="http://schemas.openxmlformats.org/officeDocument/2006/relationships/hyperlink" Target="https://cooltext.com/Edit-Logo?LogoId=3704682269" TargetMode="External"/><Relationship Id="rId4" Type="http://schemas.openxmlformats.org/officeDocument/2006/relationships/hyperlink" Target="https://www.storyblocks.com/audio/stock/knife-scrape-blade-seqeeba2ipsk0wxxjzu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" TargetMode="External"/><Relationship Id="rId2" Type="http://schemas.openxmlformats.org/officeDocument/2006/relationships/hyperlink" Target="https://unsplash.com/photos/oQ4DZpIIxH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063750" y="123340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b="1" dirty="0"/>
              <a:t>	   THE GURKHAS</a:t>
            </a:r>
          </a:p>
        </p:txBody>
      </p:sp>
      <p:sp>
        <p:nvSpPr>
          <p:cNvPr id="7" name="Rectangle 6"/>
          <p:cNvSpPr/>
          <p:nvPr/>
        </p:nvSpPr>
        <p:spPr>
          <a:xfrm>
            <a:off x="1019752" y="3021976"/>
            <a:ext cx="6977495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CA" sz="2000" b="1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and Computer Engineering</a:t>
            </a:r>
          </a:p>
          <a:p>
            <a:r>
              <a:rPr lang="en-CA" sz="2000" b="1" dirty="0">
                <a:latin typeface="Arial" panose="020B0604020202020204" pitchFamily="34" charset="0"/>
                <a:cs typeface="Arial" panose="020B0604020202020204" pitchFamily="34" charset="0"/>
              </a:rPr>
              <a:t>	Institute of Engineering, </a:t>
            </a:r>
            <a:r>
              <a:rPr lang="en-CA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Thapathali</a:t>
            </a:r>
            <a:r>
              <a:rPr lang="en-CA" sz="2000" b="1" dirty="0">
                <a:latin typeface="Arial" panose="020B0604020202020204" pitchFamily="34" charset="0"/>
                <a:cs typeface="Arial" panose="020B0604020202020204" pitchFamily="34" charset="0"/>
              </a:rPr>
              <a:t> Campus</a:t>
            </a:r>
          </a:p>
          <a:p>
            <a:endParaRPr lang="en-CA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sz="2000" b="1" dirty="0">
                <a:latin typeface="Arial" panose="020B0604020202020204" pitchFamily="34" charset="0"/>
                <a:cs typeface="Arial" panose="020B0604020202020204" pitchFamily="34" charset="0"/>
              </a:rPr>
              <a:t>		For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EX 554 Computer Graphics Project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57250" y="4618990"/>
            <a:ext cx="7829550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by: </a:t>
            </a:r>
            <a:r>
              <a:rPr lang="en-CA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</a:t>
            </a:r>
            <a:r>
              <a:rPr lang="en-CA" sz="20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Date:</a:t>
            </a:r>
          </a:p>
          <a:p>
            <a:r>
              <a:rPr lang="en-CA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075/BEI/006 </a:t>
            </a:r>
            <a:r>
              <a:rPr lang="en-CA" sz="2000" dirty="0" err="1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rPr>
              <a:t>Anjal</a:t>
            </a:r>
            <a:r>
              <a:rPr lang="en-CA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Bam			                  10</a:t>
            </a:r>
            <a:r>
              <a:rPr lang="en-CA" sz="2000" baseline="30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</a:t>
            </a:r>
            <a:r>
              <a:rPr lang="en-CA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December, 2020	</a:t>
            </a:r>
          </a:p>
          <a:p>
            <a:r>
              <a:rPr lang="en-CA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075/BEI/011 Bishwa </a:t>
            </a:r>
            <a:r>
              <a:rPr lang="en-CA" sz="2000" dirty="0" err="1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rPr>
              <a:t>Prakash</a:t>
            </a:r>
            <a:r>
              <a:rPr lang="en-CA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Subedi</a:t>
            </a:r>
          </a:p>
          <a:p>
            <a:r>
              <a:rPr lang="en-CA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075/BEI/012 </a:t>
            </a:r>
            <a:r>
              <a:rPr lang="en-CA" sz="2000" dirty="0" err="1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rPr>
              <a:t>Bishwash</a:t>
            </a:r>
            <a:r>
              <a:rPr lang="en-CA" sz="2000" dirty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rPr>
              <a:t> </a:t>
            </a:r>
            <a:r>
              <a:rPr lang="en-CA" sz="2000" dirty="0" err="1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rPr>
              <a:t>Gurung</a:t>
            </a:r>
            <a:endParaRPr lang="en-CA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CA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075/BEI/032 </a:t>
            </a:r>
            <a:r>
              <a:rPr lang="en-CA" sz="2000" dirty="0" err="1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rPr>
              <a:t>Rewan</a:t>
            </a:r>
            <a:r>
              <a:rPr lang="en-CA" sz="2000" dirty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rPr>
              <a:t> </a:t>
            </a:r>
            <a:r>
              <a:rPr lang="en-CA" sz="2000" dirty="0" err="1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rPr>
              <a:t>Gautam</a:t>
            </a:r>
            <a:endParaRPr lang="en-CA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endParaRPr lang="en-CA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 descr="Shape, arrow&#10;&#10;Description automatically generated">
            <a:extLst>
              <a:ext uri="{FF2B5EF4-FFF2-40B4-BE49-F238E27FC236}">
                <a16:creationId xmlns:a16="http://schemas.microsoft.com/office/drawing/2014/main" id="{976D7BB2-6F0C-4146-B984-FA3260781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027" y="831226"/>
            <a:ext cx="1789445" cy="20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460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38125"/>
            <a:ext cx="8229600" cy="1143000"/>
          </a:xfrm>
        </p:spPr>
        <p:txBody>
          <a:bodyPr/>
          <a:lstStyle/>
          <a:p>
            <a:r>
              <a:rPr lang="en-US" dirty="0"/>
              <a:t>			FLOWCHART</a:t>
            </a:r>
          </a:p>
        </p:txBody>
      </p:sp>
      <p:pic>
        <p:nvPicPr>
          <p:cNvPr id="4" name="Content Placeholder 3" descr="Flowchar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14" b="-714"/>
          <a:stretch>
            <a:fillRect/>
          </a:stretch>
        </p:blipFill>
        <p:spPr>
          <a:xfrm>
            <a:off x="568325" y="571499"/>
            <a:ext cx="8229600" cy="5554663"/>
          </a:xfrm>
        </p:spPr>
      </p:pic>
    </p:spTree>
    <p:extLst>
      <p:ext uri="{BB962C8B-B14F-4D97-AF65-F5344CB8AC3E}">
        <p14:creationId xmlns:p14="http://schemas.microsoft.com/office/powerpoint/2010/main" val="1655284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WORKING PRINCIPLE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When we the run the file, menu will be shown with music being played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menu are manually set up with fixed co-ordinates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Hovering the menu changes its color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pygame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library allows us to find the x and y co-ordinates of the current mouse pointer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Clicking 'New game' option, we get sub-menu ‘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Limpiyadhura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', ‘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Lipulekh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' and ‘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Kalapani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' which was also setup manually</a:t>
            </a:r>
          </a:p>
        </p:txBody>
      </p:sp>
    </p:spTree>
    <p:extLst>
      <p:ext uri="{BB962C8B-B14F-4D97-AF65-F5344CB8AC3E}">
        <p14:creationId xmlns:p14="http://schemas.microsoft.com/office/powerpoint/2010/main" val="3712999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Contd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Clicking anyone of these starts our game loop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Arrow keys from keyboard is read by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pygame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which helps to change the x and y co-ordinates of the players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Enemies are randomly generated at first and after each border cross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Enemies x axis positions are always decreased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border pillar is near any enemy, the border pillar gets its co-ordinate and moves with the enemy unless the enemy is killed</a:t>
            </a:r>
          </a:p>
        </p:txBody>
      </p:sp>
    </p:spTree>
    <p:extLst>
      <p:ext uri="{BB962C8B-B14F-4D97-AF65-F5344CB8AC3E}">
        <p14:creationId xmlns:p14="http://schemas.microsoft.com/office/powerpoint/2010/main" val="3459748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Contd</a:t>
            </a:r>
            <a:r>
              <a:rPr lang="is-IS" dirty="0"/>
              <a:t>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Player can kill the enemy with 'space bar' if it is near it's x and y axis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Score is increased and decreased if enemy is killed and crosses border respectively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If border pillar reaches the left-most side of the screen, "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gameover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another border encroachment" is displayed, and sound is played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397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ISSUES FACED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Have to setup menu manually based on co-ordinates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Forced to use many global variables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Cannot resize the game window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When adding text, line breaks are not supported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Game sounds playing in loop resulting to echo</a:t>
            </a:r>
          </a:p>
        </p:txBody>
      </p:sp>
    </p:spTree>
    <p:extLst>
      <p:ext uri="{BB962C8B-B14F-4D97-AF65-F5344CB8AC3E}">
        <p14:creationId xmlns:p14="http://schemas.microsoft.com/office/powerpoint/2010/main" val="403284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FURTHER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Work on its animations</a:t>
            </a:r>
          </a:p>
          <a:p>
            <a:r>
              <a:rPr lang="en-US" dirty="0"/>
              <a:t>Transition from 2D to 3D</a:t>
            </a:r>
          </a:p>
          <a:p>
            <a:r>
              <a:rPr lang="en-US" dirty="0"/>
              <a:t>Develop new maps</a:t>
            </a:r>
          </a:p>
          <a:p>
            <a:r>
              <a:rPr lang="en-US" dirty="0"/>
              <a:t>Store high scores</a:t>
            </a:r>
          </a:p>
          <a:p>
            <a:r>
              <a:rPr lang="en-US" dirty="0"/>
              <a:t>Make the game window responsive </a:t>
            </a:r>
          </a:p>
          <a:p>
            <a:r>
              <a:rPr lang="en-US" dirty="0"/>
              <a:t>Add more features like global leader board functionality</a:t>
            </a:r>
          </a:p>
          <a:p>
            <a:r>
              <a:rPr lang="en-US" dirty="0"/>
              <a:t>Develop its Android and Apple versions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63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fun and challenging experience</a:t>
            </a:r>
          </a:p>
          <a:p>
            <a:r>
              <a:rPr lang="en-US" dirty="0"/>
              <a:t>Simple but creative </a:t>
            </a:r>
          </a:p>
          <a:p>
            <a:r>
              <a:rPr lang="en-US" dirty="0"/>
              <a:t>A glimmer of what’s possible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67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DEMO</a:t>
            </a:r>
          </a:p>
        </p:txBody>
      </p:sp>
      <p:pic>
        <p:nvPicPr>
          <p:cNvPr id="8" name="My Video">
            <a:hlinkClick r:id="" action="ppaction://media"/>
            <a:extLst>
              <a:ext uri="{FF2B5EF4-FFF2-40B4-BE49-F238E27FC236}">
                <a16:creationId xmlns:a16="http://schemas.microsoft.com/office/drawing/2014/main" id="{075CD05D-BDD6-45E5-89F2-2FEB1E7029C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7688" y="1600200"/>
            <a:ext cx="8048625" cy="4525963"/>
          </a:xfrm>
        </p:spPr>
      </p:pic>
    </p:spTree>
    <p:extLst>
      <p:ext uri="{BB962C8B-B14F-4D97-AF65-F5344CB8AC3E}">
        <p14:creationId xmlns:p14="http://schemas.microsoft.com/office/powerpoint/2010/main" val="81904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53"/>
            <a:ext cx="8229600" cy="1143000"/>
          </a:xfrm>
        </p:spPr>
        <p:txBody>
          <a:bodyPr/>
          <a:lstStyle/>
          <a:p>
            <a:r>
              <a:rPr lang="en-US" b="1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0547"/>
            <a:ext cx="8229600" cy="4525963"/>
          </a:xfrm>
        </p:spPr>
        <p:txBody>
          <a:bodyPr>
            <a:noAutofit/>
          </a:bodyPr>
          <a:lstStyle/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Pygame.org. 2020. </a:t>
            </a:r>
            <a:r>
              <a:rPr lang="en-US" sz="1900" i="1" dirty="0" err="1">
                <a:latin typeface="Arial" panose="020B0604020202020204" pitchFamily="34" charset="0"/>
                <a:cs typeface="Arial" panose="020B0604020202020204" pitchFamily="34" charset="0"/>
              </a:rPr>
              <a:t>Pygame</a:t>
            </a:r>
            <a:r>
              <a:rPr lang="en-US" sz="1900" i="1" dirty="0">
                <a:latin typeface="Arial" panose="020B0604020202020204" pitchFamily="34" charset="0"/>
                <a:cs typeface="Arial" panose="020B0604020202020204" pitchFamily="34" charset="0"/>
              </a:rPr>
              <a:t> Front Page — </a:t>
            </a:r>
            <a:r>
              <a:rPr lang="en-US" sz="1900" i="1" dirty="0" err="1">
                <a:latin typeface="Arial" panose="020B0604020202020204" pitchFamily="34" charset="0"/>
                <a:cs typeface="Arial" panose="020B0604020202020204" pitchFamily="34" charset="0"/>
              </a:rPr>
              <a:t>Pygame</a:t>
            </a:r>
            <a:r>
              <a:rPr lang="en-US" sz="1900" i="1" dirty="0">
                <a:latin typeface="Arial" panose="020B0604020202020204" pitchFamily="34" charset="0"/>
                <a:cs typeface="Arial" panose="020B0604020202020204" pitchFamily="34" charset="0"/>
              </a:rPr>
              <a:t> V2.0.1.Dev1 Documentation. 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[online] Available at: &lt;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https://www.pygame.org/docs/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&gt; [Accessed 9 December 2020].</a:t>
            </a:r>
          </a:p>
          <a:p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Storyblocks.com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. 2020. </a:t>
            </a:r>
            <a:r>
              <a:rPr lang="en-US" sz="1900" i="1" dirty="0">
                <a:latin typeface="Arial" panose="020B0604020202020204" pitchFamily="34" charset="0"/>
                <a:cs typeface="Arial" panose="020B0604020202020204" pitchFamily="34" charset="0"/>
              </a:rPr>
              <a:t>Knife Scrape Blade. 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[online] Available at: &lt;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https://www.storyblocks.com/audio/stock/knife-scrape-blade-seqeeba2ipsk0wxxjzu.html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&gt; [Accessed 9 December 2020].</a:t>
            </a:r>
          </a:p>
          <a:p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Cooltext.com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. 2020. </a:t>
            </a:r>
            <a:r>
              <a:rPr lang="en-US" sz="1900" i="1" dirty="0">
                <a:latin typeface="Arial" panose="020B0604020202020204" pitchFamily="34" charset="0"/>
                <a:cs typeface="Arial" panose="020B0604020202020204" pitchFamily="34" charset="0"/>
              </a:rPr>
              <a:t>Cool Text Graphics Generator.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[online] Available at: &lt;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https://cooltext.com/Edit-Logo?LogoId=3704682269 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&gt; [Accessed 9 December 2020].</a:t>
            </a:r>
          </a:p>
          <a:p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GeeksforGeeks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. 2020. </a:t>
            </a:r>
            <a:r>
              <a:rPr lang="en-US" sz="1900" i="1" dirty="0">
                <a:latin typeface="Arial" panose="020B0604020202020204" pitchFamily="34" charset="0"/>
                <a:cs typeface="Arial" panose="020B0604020202020204" pitchFamily="34" charset="0"/>
              </a:rPr>
              <a:t>Creating Start Menu In </a:t>
            </a:r>
            <a:r>
              <a:rPr lang="en-US" sz="1900" i="1" dirty="0" err="1">
                <a:latin typeface="Arial" panose="020B0604020202020204" pitchFamily="34" charset="0"/>
                <a:cs typeface="Arial" panose="020B0604020202020204" pitchFamily="34" charset="0"/>
              </a:rPr>
              <a:t>Pygame</a:t>
            </a:r>
            <a:r>
              <a:rPr lang="en-US" sz="1900" i="1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1900" i="1" dirty="0" err="1">
                <a:latin typeface="Arial" panose="020B0604020202020204" pitchFamily="34" charset="0"/>
                <a:cs typeface="Arial" panose="020B0604020202020204" pitchFamily="34" charset="0"/>
              </a:rPr>
              <a:t>Geeksforgeeks</a:t>
            </a:r>
            <a:r>
              <a:rPr lang="en-US" sz="1900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[online] Available at: 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https://www.geeksforgeeks.org/creating-start-menu-in-pygame/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[Accessed 9 December 2020].</a:t>
            </a:r>
          </a:p>
        </p:txBody>
      </p:sp>
    </p:spTree>
    <p:extLst>
      <p:ext uri="{BB962C8B-B14F-4D97-AF65-F5344CB8AC3E}">
        <p14:creationId xmlns:p14="http://schemas.microsoft.com/office/powerpoint/2010/main" val="3427115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Contd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Unsplash.com. 2020. </a:t>
            </a:r>
            <a:r>
              <a:rPr lang="en-US" sz="1900" i="1" dirty="0">
                <a:latin typeface="Arial" panose="020B0604020202020204" pitchFamily="34" charset="0"/>
                <a:cs typeface="Arial" panose="020B0604020202020204" pitchFamily="34" charset="0"/>
              </a:rPr>
              <a:t>Photo By Johannes </a:t>
            </a:r>
            <a:r>
              <a:rPr lang="en-US" sz="1900" i="1" dirty="0" err="1">
                <a:latin typeface="Arial" panose="020B0604020202020204" pitchFamily="34" charset="0"/>
                <a:cs typeface="Arial" panose="020B0604020202020204" pitchFamily="34" charset="0"/>
              </a:rPr>
              <a:t>Plenio</a:t>
            </a:r>
            <a:r>
              <a:rPr lang="en-US" sz="1900" i="1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en-US" sz="1900" i="1" dirty="0" err="1">
                <a:latin typeface="Arial" panose="020B0604020202020204" pitchFamily="34" charset="0"/>
                <a:cs typeface="Arial" panose="020B0604020202020204" pitchFamily="34" charset="0"/>
              </a:rPr>
              <a:t>Unsplash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. [online] Available at: &lt;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https://unsplash.com/photos/oQ4DZpIIxHM/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&gt; [Accessed 9 December 2020].</a:t>
            </a:r>
          </a:p>
          <a:p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Figma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. 2020. </a:t>
            </a:r>
            <a:r>
              <a:rPr lang="en-US" sz="1900" i="1" dirty="0" err="1">
                <a:latin typeface="Arial" panose="020B0604020202020204" pitchFamily="34" charset="0"/>
                <a:cs typeface="Arial" panose="020B0604020202020204" pitchFamily="34" charset="0"/>
              </a:rPr>
              <a:t>Figma</a:t>
            </a:r>
            <a:r>
              <a:rPr lang="en-US" sz="1900" i="1" dirty="0">
                <a:latin typeface="Arial" panose="020B0604020202020204" pitchFamily="34" charset="0"/>
                <a:cs typeface="Arial" panose="020B0604020202020204" pitchFamily="34" charset="0"/>
              </a:rPr>
              <a:t>: The Collaborative Interface Design Tool.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. [online] Available at: &lt;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https://www.figma.com/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&gt; [Accessed 9 December 2020].</a:t>
            </a:r>
          </a:p>
        </p:txBody>
      </p:sp>
    </p:spTree>
    <p:extLst>
      <p:ext uri="{BB962C8B-B14F-4D97-AF65-F5344CB8AC3E}">
        <p14:creationId xmlns:p14="http://schemas.microsoft.com/office/powerpoint/2010/main" val="2637765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Gurkhas, 2D arcade game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Creative game inspired by border disputes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Programmed in Python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Graphics library used :-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PyGame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031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363" y="-16307"/>
            <a:ext cx="8229600" cy="1143000"/>
          </a:xfrm>
        </p:spPr>
        <p:txBody>
          <a:bodyPr/>
          <a:lstStyle/>
          <a:p>
            <a:r>
              <a:rPr lang="en-US" b="1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363" y="1309254"/>
            <a:ext cx="8659092" cy="4983162"/>
          </a:xfrm>
        </p:spPr>
        <p:txBody>
          <a:bodyPr>
            <a:normAutofit fontScale="77500" lnSpcReduction="20000"/>
          </a:bodyPr>
          <a:lstStyle/>
          <a:p>
            <a:pPr lvl="0" fontAlgn="base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Apply theoretical knowledge to something practical</a:t>
            </a:r>
          </a:p>
          <a:p>
            <a:pPr lvl="0" fontAlgn="base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Show creativity and develop a game</a:t>
            </a:r>
          </a:p>
          <a:p>
            <a:pPr fontAlgn="base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Brain storming game logic and  working on problem-solving skills</a:t>
            </a:r>
          </a:p>
          <a:p>
            <a:pPr lvl="0" fontAlgn="base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Use of various libraries, and practising coding in python</a:t>
            </a:r>
          </a:p>
          <a:p>
            <a:pPr lvl="0" fontAlgn="base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Understanding the use of graphics in development of games and other fields as well</a:t>
            </a:r>
          </a:p>
          <a:p>
            <a:pPr lvl="0" fontAlgn="base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Learn to work as a team</a:t>
            </a:r>
          </a:p>
          <a:p>
            <a:pPr lvl="0" fontAlgn="base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Get hands-on and practice with various modern development tools such as git/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VSCode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, Python, etc.</a:t>
            </a:r>
          </a:p>
          <a:p>
            <a:pPr lvl="0" fontAlgn="base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Understand the actual development process of a piece of a software.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004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218" y="156875"/>
            <a:ext cx="8229600" cy="1143000"/>
          </a:xfrm>
        </p:spPr>
        <p:txBody>
          <a:bodyPr/>
          <a:lstStyle/>
          <a:p>
            <a:r>
              <a:rPr lang="en-US" b="1" dirty="0"/>
              <a:t>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2328"/>
            <a:ext cx="8229600" cy="4823836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Players of any age can have enjoyable experience.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Youngsters can get alert of the border disputes.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Love, devotion, and sense of attachment to the country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Helps to test the strategic skills of the players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085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3"/>
            <a:ext cx="8229600" cy="75882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ALGORITHMS 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3575" y="763587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For player movement: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1. Start</a:t>
            </a: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2. Initialize x and y axis on the screen for the player</a:t>
            </a: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3. Check for pressed keys through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pygame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3.1 If key = left</a:t>
            </a: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Decrease player's x axis position</a:t>
            </a: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3.2 Else if key = right</a:t>
            </a: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Increase player's x axis position</a:t>
            </a: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3.3 Else if key = up</a:t>
            </a: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Decrease player's y axis position</a:t>
            </a: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3.4 Else if key = down</a:t>
            </a: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Increase player's y axis position</a:t>
            </a: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   [End of if]</a:t>
            </a: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4. Stop</a:t>
            </a:r>
          </a:p>
        </p:txBody>
      </p:sp>
    </p:spTree>
    <p:extLst>
      <p:ext uri="{BB962C8B-B14F-4D97-AF65-F5344CB8AC3E}">
        <p14:creationId xmlns:p14="http://schemas.microsoft.com/office/powerpoint/2010/main" val="2810799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86691"/>
          </a:xfrm>
        </p:spPr>
        <p:txBody>
          <a:bodyPr/>
          <a:lstStyle/>
          <a:p>
            <a:r>
              <a:rPr lang="en-US" dirty="0" err="1"/>
              <a:t>Contd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Killing enemy: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1. Start</a:t>
            </a: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2. Read player's current position x, y</a:t>
            </a: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3. Initialize a kill range value k</a:t>
            </a: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4. Check for each enemy from list of enemies</a:t>
            </a: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 4.1 If (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x+k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 &gt; x axis of enemy &gt; (x-k) and (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y+k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 &gt; y axis of       enemy &gt; (y-k)</a:t>
            </a: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Remove enemy from the list</a:t>
            </a: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Increase score by 1</a:t>
            </a: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	Decrease enemy count by 1</a:t>
            </a: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     [End of if]</a:t>
            </a: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5. Play killing sound through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pygame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6. Stop</a:t>
            </a:r>
          </a:p>
        </p:txBody>
      </p:sp>
    </p:spTree>
    <p:extLst>
      <p:ext uri="{BB962C8B-B14F-4D97-AF65-F5344CB8AC3E}">
        <p14:creationId xmlns:p14="http://schemas.microsoft.com/office/powerpoint/2010/main" val="1437954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86691"/>
          </a:xfrm>
        </p:spPr>
        <p:txBody>
          <a:bodyPr/>
          <a:lstStyle/>
          <a:p>
            <a:r>
              <a:rPr lang="en-US" dirty="0" err="1"/>
              <a:t>Contd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Creating random enemies: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1. Start</a:t>
            </a: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2. Initialize x and y axis range to create enemies</a:t>
            </a: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3. Random function from python's random package for generating random value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random_y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between a certain range</a:t>
            </a: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4. if enemy count &lt; 5</a:t>
            </a: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Append the random value to the enemies list</a:t>
            </a: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Increase enemy count by 1</a:t>
            </a: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5. Stop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365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86691"/>
          </a:xfrm>
        </p:spPr>
        <p:txBody>
          <a:bodyPr/>
          <a:lstStyle/>
          <a:p>
            <a:r>
              <a:rPr lang="en-US" dirty="0" err="1"/>
              <a:t>Contd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Carrying border pillar: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1. Start</a:t>
            </a: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2. Initialize pillar position x, y</a:t>
            </a: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2. Initialize a closeness 'c' of pillar value</a:t>
            </a: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3. Check for each enemy from list of enemies</a:t>
            </a: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3.1 if (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x+c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 &gt; x axis of enemy &gt; (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x-c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 and (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y+c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 &gt; y axis of enemy &gt; (y-c)</a:t>
            </a: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x = x axis of enemy</a:t>
            </a: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y = y axis of enemy</a:t>
            </a: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    [End of if]</a:t>
            </a: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4. Stop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459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86691"/>
          </a:xfrm>
        </p:spPr>
        <p:txBody>
          <a:bodyPr/>
          <a:lstStyle/>
          <a:p>
            <a:r>
              <a:rPr lang="en-US" dirty="0" err="1"/>
              <a:t>Contd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Enemy crossing the border score: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1. Start</a:t>
            </a: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2. Check for each enemy from list of enemies</a:t>
            </a: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2.1 if x axis of enemy &lt; 0</a:t>
            </a: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Decrease score by 1</a:t>
            </a: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Remove the enemy from enemy list</a:t>
            </a: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Decrease the enemy count by 1</a:t>
            </a: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     [End of if]</a:t>
            </a: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3. Stop</a:t>
            </a:r>
          </a:p>
        </p:txBody>
      </p:sp>
    </p:spTree>
    <p:extLst>
      <p:ext uri="{BB962C8B-B14F-4D97-AF65-F5344CB8AC3E}">
        <p14:creationId xmlns:p14="http://schemas.microsoft.com/office/powerpoint/2010/main" val="127413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1156</Words>
  <Application>Microsoft Office PowerPoint</Application>
  <PresentationFormat>On-screen Show (4:3)</PresentationFormat>
  <Paragraphs>160</Paragraphs>
  <Slides>19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PowerPoint Presentation</vt:lpstr>
      <vt:lpstr>INTRODUCTION</vt:lpstr>
      <vt:lpstr>OBJECTIVES</vt:lpstr>
      <vt:lpstr>SCOPE</vt:lpstr>
      <vt:lpstr>ALGORITHMS   </vt:lpstr>
      <vt:lpstr>Contd…</vt:lpstr>
      <vt:lpstr>Contd…</vt:lpstr>
      <vt:lpstr>Contd…</vt:lpstr>
      <vt:lpstr>Contd…</vt:lpstr>
      <vt:lpstr>   FLOWCHART</vt:lpstr>
      <vt:lpstr>WORKING PRINCIPLE </vt:lpstr>
      <vt:lpstr>Contd…</vt:lpstr>
      <vt:lpstr>Contd...</vt:lpstr>
      <vt:lpstr>ISSUES FACED</vt:lpstr>
      <vt:lpstr>FURTHER WORKS</vt:lpstr>
      <vt:lpstr>CONCLUSION</vt:lpstr>
      <vt:lpstr>DEMO</vt:lpstr>
      <vt:lpstr>REFERENCES</vt:lpstr>
      <vt:lpstr>Contd…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Rewan Gautam</dc:creator>
  <cp:lastModifiedBy>Rewan Gautam</cp:lastModifiedBy>
  <cp:revision>27</cp:revision>
  <dcterms:created xsi:type="dcterms:W3CDTF">2020-12-07T14:58:18Z</dcterms:created>
  <dcterms:modified xsi:type="dcterms:W3CDTF">2020-12-09T18:23:43Z</dcterms:modified>
</cp:coreProperties>
</file>